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24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8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5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6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3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57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7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50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8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20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86CDC-8FD8-45A9-9FE0-FC9F0AE609E1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1D0EB-8C55-4629-A1FC-5C3436554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5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8140" y="504177"/>
            <a:ext cx="9255617" cy="102840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Angles (</a:t>
            </a:r>
            <a:r>
              <a:rPr lang="ur-PK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</a:t>
            </a:r>
            <a: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بالملا ئکہ</a:t>
            </a:r>
            <a:r>
              <a:rPr lang="en-US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sz="40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777285"/>
            <a:ext cx="9169757" cy="4353059"/>
          </a:xfrm>
        </p:spPr>
        <p:txBody>
          <a:bodyPr>
            <a:normAutofit lnSpcReduction="10000"/>
          </a:bodyPr>
          <a:lstStyle/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Angels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تعریف و تصورِ ملائکہ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Tasks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&amp; Duties of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Angels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امور و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فرائض ِملائکہ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Innocence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Angels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عصمتِ ملائکہ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Chief Angels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(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سردارانِ ملائکہ</a:t>
            </a:r>
            <a:r>
              <a:rPr lang="en-US" sz="28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Angles in Qur’an and </a:t>
            </a:r>
            <a:r>
              <a:rPr lang="en-US" sz="2800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Sunnah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(قرآن و سنّت میں ملائکہ کا ذکر)</a:t>
            </a:r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88957" y="53522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3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Books 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بالکتب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of Revelation &amp; system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Guidance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تصورِ وحی و ہدایت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of Revelation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(وحی کی اقسام)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Methodology of Revelation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(وحی کا طریقہ )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Revealed Scriptures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(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نازل شدہ صحیفے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ur-PK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Major Books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(بڑی کتابیں)</a:t>
            </a:r>
          </a:p>
          <a:p>
            <a:pPr algn="r" rtl="1"/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تورات 			زبور 		انجیل 		قراٰن </a:t>
            </a:r>
          </a:p>
          <a:p>
            <a:pPr algn="r" rtl="1"/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موسیٰ</a:t>
            </a:r>
            <a:r>
              <a:rPr lang="ur-PK" sz="1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علیہ السلام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داؤد</a:t>
            </a:r>
            <a:r>
              <a:rPr lang="ur-PK" sz="1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علیہ السلام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عیسیٰ </a:t>
            </a:r>
            <a:r>
              <a:rPr lang="ur-PK" sz="1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علیہ السلام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محمد </a:t>
            </a:r>
            <a:r>
              <a:rPr lang="ur-PK" sz="1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ﷺ</a:t>
            </a:r>
            <a:endParaRPr lang="en-US" sz="16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8902" y="54037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9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5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27</Words>
  <Application>Microsoft Office PowerPoint</Application>
  <PresentationFormat>Widescreen</PresentationFormat>
  <Paragraphs>19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Jameel Noori Nastaleeq</vt:lpstr>
      <vt:lpstr>Office Theme</vt:lpstr>
      <vt:lpstr>Belief in His Angles (ایمان بالملا ئکہ)</vt:lpstr>
      <vt:lpstr>Belief in His Books (ایمان بالکتب)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Belief in His Angles (ایمان بالملا ئکہ)</dc:title>
  <dc:creator>Hamza1</dc:creator>
  <cp:lastModifiedBy>Hamza1</cp:lastModifiedBy>
  <cp:revision>8</cp:revision>
  <dcterms:created xsi:type="dcterms:W3CDTF">2020-04-15T08:07:41Z</dcterms:created>
  <dcterms:modified xsi:type="dcterms:W3CDTF">2020-04-15T16:04:00Z</dcterms:modified>
</cp:coreProperties>
</file>

<file path=docProps/thumbnail.jpeg>
</file>